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7" r:id="rId10"/>
    <p:sldId id="262" r:id="rId11"/>
    <p:sldId id="265" r:id="rId12"/>
    <p:sldId id="268" r:id="rId13"/>
    <p:sldId id="269" r:id="rId14"/>
    <p:sldId id="263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1336049" y="301449"/>
            <a:ext cx="6554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745465" y="83079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A6AC24-3FF1-4DC6-81A1-028D0B90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3550"/>
            <a:ext cx="14630400" cy="4302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91381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7" y="2231921"/>
            <a:ext cx="14203699" cy="425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91381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2095127"/>
            <a:ext cx="13961806" cy="5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3" y="2166937"/>
            <a:ext cx="70786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0" y="4820575"/>
            <a:ext cx="4257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71" y="225575"/>
            <a:ext cx="48291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7768650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408554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становятся критически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417858"/>
            <a:ext cx="6383774" cy="2532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0" y="5227821"/>
            <a:ext cx="5446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Решение: 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1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802255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33951" y="4117777"/>
            <a:ext cx="170021" cy="2622113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644134" y="4117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44134" y="4608194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Изучить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техники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скорочтения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Проанализировать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существующие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решения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Спроектировать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и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логику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Провести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тестирование</a:t>
            </a:r>
            <a:endParaRPr lang="en-US" sz="1750" dirty="0"/>
          </a:p>
          <a:p>
            <a:pPr>
              <a:lnSpc>
                <a:spcPts val="2850"/>
              </a:lnSpc>
              <a:buSzPct val="100000"/>
            </a:pP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31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90" y="6540734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28704"/>
            <a:ext cx="4286956" cy="1519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Старый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 (UI)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3" name="Screen_Recording_20250522-211002">
            <a:hlinkClick r:id="" action="ppaction://media"/>
            <a:extLst>
              <a:ext uri="{FF2B5EF4-FFF2-40B4-BE49-F238E27FC236}">
                <a16:creationId xmlns:a16="http://schemas.microsoft.com/office/drawing/2014/main" id="{5E78A522-1287-375E-4817-95BC26E36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376" y="407360"/>
            <a:ext cx="3533415" cy="7654502"/>
          </a:xfrm>
          <a:prstGeom prst="rect">
            <a:avLst/>
          </a:prstGeom>
        </p:spPr>
      </p:pic>
      <p:pic>
        <p:nvPicPr>
          <p:cNvPr id="4" name="Screen_Recording_20250522-211420">
            <a:hlinkClick r:id="" action="ppaction://media"/>
            <a:extLst>
              <a:ext uri="{FF2B5EF4-FFF2-40B4-BE49-F238E27FC236}">
                <a16:creationId xmlns:a16="http://schemas.microsoft.com/office/drawing/2014/main" id="{D25D404A-2698-9DF6-AE1F-5077C8E86C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89067" y="275779"/>
            <a:ext cx="3533415" cy="765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28704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 (UI)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5"/>
            <a:ext cx="3667166" cy="79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763168" y="100767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5" y="1447593"/>
            <a:ext cx="14217444" cy="244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730686-671B-A978-94E9-3F9F5A4B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46367"/>
            <a:ext cx="14606297" cy="14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677609" y="120537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0" y="5794833"/>
            <a:ext cx="14267518" cy="143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8" y="4714375"/>
            <a:ext cx="14303010" cy="268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34" y="1451013"/>
            <a:ext cx="14087288" cy="295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367</Words>
  <Application>Microsoft Office PowerPoint</Application>
  <PresentationFormat>Произвольный</PresentationFormat>
  <Paragraphs>89</Paragraphs>
  <Slides>14</Slides>
  <Notes>14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Noto Serif</vt:lpstr>
      <vt:lpstr>Noto Serif Medium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26</cp:revision>
  <dcterms:created xsi:type="dcterms:W3CDTF">2025-05-22T14:58:30Z</dcterms:created>
  <dcterms:modified xsi:type="dcterms:W3CDTF">2025-09-11T10:50:57Z</dcterms:modified>
</cp:coreProperties>
</file>